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58" r:id="rId7"/>
    <p:sldId id="263" r:id="rId8"/>
    <p:sldId id="26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3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7016-BBD3-BE80-DA58-13790437F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5DD6F-D95B-CA86-D0A9-B23DD1D15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93580-1D8F-C8A3-2514-1A17AA9D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4A6A5-1752-D75B-1560-710C3B0A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550F-E099-9143-A5D5-0C1F76A3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657B-328F-4403-8403-41C71F5A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743AC-CC17-AE62-03C7-67D02CF0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CB6AA-C580-2DAD-65E0-DD8FB160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F693-D302-2470-C5F2-23B0B3E0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2D61-BDE3-61F8-7DB6-0FF48DF2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97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5D1A1-74B1-A33E-81F9-E989812F2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8428B-0B8A-D4D8-5480-52A531B99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699DC-C5B2-A7D4-3BFB-762CA7B6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60CA-1DE0-470A-933F-AE1D6E06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E2488-5251-13C7-18E3-B9451C24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6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869B-66A4-814E-9910-01BD816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9D02-7948-F723-72F2-4E70CFDDC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5300-6338-8848-2000-14E6C52D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771F-3760-EE66-CBA4-E056EE98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94614-2A45-5BD4-9D4B-E551584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9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DF62-E19F-04A9-14EF-23BA7EFE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2EF1B-0322-60B6-F172-2E44172D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B268F-CDFB-7336-13E8-6EB61FCA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5F1E3-2043-CA4F-B397-DD24FF95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BF08-CC7A-280B-EC8E-FE383A56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9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590B-9F3C-3902-4019-8B04A30C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55DA-609E-56CA-287B-78E7E894F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00796-C497-7C1D-05AA-676B09F10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BAFA-235B-43BF-6F2C-00A3496A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FCD65-0496-6F35-B70F-5B157900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D4CED-B875-C6BA-915E-FFB47FF9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5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16DC-F773-ABF8-4328-5058155F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45EC-8345-9DB4-857F-B39DC7238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D9273-0BBB-1DA5-FB7A-4582E5722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510DE-942F-49A4-E082-B3D6B1898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996E8-87D2-5FFB-C33C-E6A938A97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7D977-60E4-EF90-62AC-C20F0E97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481B8-A03D-42E1-06B5-0047FD05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965B0-4169-7973-FA8B-3478D401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9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7BD5-BD44-C33B-343C-17E594E3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E4A8E-5283-05CB-E066-B940B1DF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17771-C13C-AFE0-0AEC-BC092F1D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93177-2AF9-579C-E78F-2BBC4D3C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61972-BA66-FDFD-4732-A0CB399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DA6BA-B160-D13B-E89C-4C2F3E98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E8761-9414-5C0A-7E33-321D8D6E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1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0A38-E65D-B34D-B62B-989BA8C7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92BD-ECD1-0752-6C0B-33396F37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CB72D-C748-7F0D-88E8-4586CCAD4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A859F-C1E5-DCAE-30AE-9369094B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0A2B5-502B-4588-8D02-9282E6E7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5620-D993-C0F2-F216-30DFDE03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6BBB-1CAF-50DF-2266-9559FB45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69050-BBAF-05ED-9165-44EDA1FD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6C76D-A050-B331-0707-11126634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9748-CFB1-8908-C069-4F17B4F3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2B63C-8CDC-DB47-C0FF-E86C8C5E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44599-F8E7-64D2-EFBF-FD9CEF09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F532A-0809-CFED-98D8-47CFF04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F9B31-1716-4271-744B-BC219B8AE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53C0-ADDC-1419-E209-1FAC7AE0E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B88C8-0E62-4E1F-B4D8-A8EFCB0F7457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6EB3D-CA68-66FD-F00C-2029A5A98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19A8-0B26-A79F-31D5-EFE09FA25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83EC3-3004-4C82-B584-8AB542FF6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820C-7530-A0CC-BBD0-DEB006683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Prepare to Perform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B6DB4-927E-9AD6-AEF0-139A6BA1D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9848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CC87-FAF2-64DE-A5A5-AA1C5D74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 Department Site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AAC0BF-03BD-53CA-1A5D-DCFCBC60F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1971"/>
            <a:ext cx="10515600" cy="2943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377B9-F43C-C217-5499-9622770F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50" y="1626824"/>
            <a:ext cx="3715268" cy="104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0AE38-A33A-9C79-A5FF-5B36221C3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88" y="1639316"/>
            <a:ext cx="1197077" cy="97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35ECC-F109-F723-9427-92C18789E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800" y="1690688"/>
            <a:ext cx="3458058" cy="88594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B5E66DF-AF99-F818-685F-E2F50CB2883E}"/>
              </a:ext>
            </a:extLst>
          </p:cNvPr>
          <p:cNvSpPr/>
          <p:nvPr/>
        </p:nvSpPr>
        <p:spPr>
          <a:xfrm>
            <a:off x="2204720" y="1950720"/>
            <a:ext cx="1063530" cy="4610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FDC016E-B4AE-CE17-D993-F12AC5B5B42E}"/>
              </a:ext>
            </a:extLst>
          </p:cNvPr>
          <p:cNvSpPr/>
          <p:nvPr/>
        </p:nvSpPr>
        <p:spPr>
          <a:xfrm>
            <a:off x="7101840" y="1936413"/>
            <a:ext cx="678344" cy="4486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9F69B12-4A91-F354-C822-B9AD95ED8A86}"/>
              </a:ext>
            </a:extLst>
          </p:cNvPr>
          <p:cNvSpPr/>
          <p:nvPr/>
        </p:nvSpPr>
        <p:spPr>
          <a:xfrm>
            <a:off x="9093200" y="2674720"/>
            <a:ext cx="416560" cy="5591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388E43-A36E-6A7D-C3FC-0643E09B87BA}"/>
              </a:ext>
            </a:extLst>
          </p:cNvPr>
          <p:cNvSpPr/>
          <p:nvPr/>
        </p:nvSpPr>
        <p:spPr>
          <a:xfrm>
            <a:off x="1838960" y="3429000"/>
            <a:ext cx="1076960" cy="533400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D81EEF-181E-8BF2-B18B-DE47394BEA70}"/>
              </a:ext>
            </a:extLst>
          </p:cNvPr>
          <p:cNvSpPr/>
          <p:nvPr/>
        </p:nvSpPr>
        <p:spPr>
          <a:xfrm>
            <a:off x="6672579" y="3395835"/>
            <a:ext cx="1891317" cy="630510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A4680-3567-83CD-271D-BFD097ABACAE}"/>
              </a:ext>
            </a:extLst>
          </p:cNvPr>
          <p:cNvSpPr/>
          <p:nvPr/>
        </p:nvSpPr>
        <p:spPr>
          <a:xfrm>
            <a:off x="9301480" y="3380445"/>
            <a:ext cx="1891317" cy="630510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6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EC8B-CCF4-9881-F190-138511CE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07" y="1044765"/>
            <a:ext cx="2245442" cy="1325563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Model for revision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2743E-9508-B19C-1BD4-7F8CEFAF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720" y="211334"/>
            <a:ext cx="6316563" cy="6205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9BAAF-9C99-A055-CE7B-878E986D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83" y="4340646"/>
            <a:ext cx="2467319" cy="2229161"/>
          </a:xfrm>
          <a:prstGeom prst="rect">
            <a:avLst/>
          </a:prstGeom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5D70BC4F-39A1-328B-558E-C8F9A3FAD0D0}"/>
              </a:ext>
            </a:extLst>
          </p:cNvPr>
          <p:cNvSpPr/>
          <p:nvPr/>
        </p:nvSpPr>
        <p:spPr>
          <a:xfrm rot="481110">
            <a:off x="4070874" y="5554504"/>
            <a:ext cx="3684658" cy="1045943"/>
          </a:xfrm>
          <a:prstGeom prst="curvedUpArrow">
            <a:avLst>
              <a:gd name="adj1" fmla="val 25000"/>
              <a:gd name="adj2" fmla="val 50000"/>
              <a:gd name="adj3" fmla="val 4542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7A3FEA-D6A1-0872-F838-47EE0B4F6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20" y="365124"/>
            <a:ext cx="2324424" cy="315321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2A54639-D018-82E0-026B-1FD05B892878}"/>
              </a:ext>
            </a:extLst>
          </p:cNvPr>
          <p:cNvSpPr/>
          <p:nvPr/>
        </p:nvSpPr>
        <p:spPr>
          <a:xfrm rot="20149974">
            <a:off x="4837608" y="1373399"/>
            <a:ext cx="557523" cy="1993858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BFF3EAB-3296-0406-6190-9B13FB1C48BA}"/>
              </a:ext>
            </a:extLst>
          </p:cNvPr>
          <p:cNvSpPr/>
          <p:nvPr/>
        </p:nvSpPr>
        <p:spPr>
          <a:xfrm rot="17884690">
            <a:off x="4919842" y="1193714"/>
            <a:ext cx="557523" cy="1251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C7D070-C2F0-13AD-D113-7DEA99DF8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424" y="282628"/>
            <a:ext cx="1409897" cy="1305107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00E853EE-3532-1166-EA9D-D531981129D2}"/>
              </a:ext>
            </a:extLst>
          </p:cNvPr>
          <p:cNvSpPr/>
          <p:nvPr/>
        </p:nvSpPr>
        <p:spPr>
          <a:xfrm rot="18924882">
            <a:off x="9615779" y="1387428"/>
            <a:ext cx="1223077" cy="6344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1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4286-665B-BD0A-99E3-A3AA2D61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websites that are great for revision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93E97-184A-4861-F976-4E602069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0" y="2316601"/>
            <a:ext cx="3236310" cy="37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2CB5B9-BEAB-8339-5D6E-3F708DFE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39" y="1273676"/>
            <a:ext cx="4621582" cy="3304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B5F728-3FAF-30E5-9BB1-3B306C519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653340"/>
            <a:ext cx="4447643" cy="18619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4F8FEF-A3A7-FE6D-1639-13BE0384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902" y="2362276"/>
            <a:ext cx="2314898" cy="8097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064849-7D57-C738-099E-8F1BD2091929}"/>
              </a:ext>
            </a:extLst>
          </p:cNvPr>
          <p:cNvSpPr txBox="1"/>
          <p:nvPr/>
        </p:nvSpPr>
        <p:spPr>
          <a:xfrm>
            <a:off x="9331960" y="3133407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kdavies45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EE9250-12DA-03C8-FEBB-2D3F85199332}"/>
              </a:ext>
            </a:extLst>
          </p:cNvPr>
          <p:cNvSpPr txBox="1"/>
          <p:nvPr/>
        </p:nvSpPr>
        <p:spPr>
          <a:xfrm>
            <a:off x="985519" y="6086496"/>
            <a:ext cx="271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brainscape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6D308-22CD-6CE1-EF54-EFBBF4DC49EF}"/>
              </a:ext>
            </a:extLst>
          </p:cNvPr>
          <p:cNvSpPr txBox="1"/>
          <p:nvPr/>
        </p:nvSpPr>
        <p:spPr>
          <a:xfrm>
            <a:off x="4673599" y="5117269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Videos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F5C78B30-7975-0B6F-D469-7A18F15263A8}"/>
              </a:ext>
            </a:extLst>
          </p:cNvPr>
          <p:cNvSpPr/>
          <p:nvPr/>
        </p:nvSpPr>
        <p:spPr>
          <a:xfrm>
            <a:off x="4978400" y="4450080"/>
            <a:ext cx="233680" cy="5283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81B8F88D-BAF2-4209-EC29-EE4A2563C586}"/>
              </a:ext>
            </a:extLst>
          </p:cNvPr>
          <p:cNvSpPr/>
          <p:nvPr/>
        </p:nvSpPr>
        <p:spPr>
          <a:xfrm rot="5400000">
            <a:off x="5671131" y="5037775"/>
            <a:ext cx="233680" cy="5283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8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2DF9-3B53-78CC-BB2E-AC3F0620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books and Workbooks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C462-E6BB-8E05-22A7-46FBEFBE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 board OCR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DF9CE-132C-278C-95D7-A209EAAF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68" y="2533968"/>
            <a:ext cx="2702371" cy="3822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C101F-4BD8-9F41-451A-ECED89C1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92" y="2095314"/>
            <a:ext cx="2618694" cy="35942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0CB220-E117-D177-4229-50D3D5EA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358" y="2513186"/>
            <a:ext cx="2814024" cy="40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2BD3-799B-1D87-4653-84FABDC6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go to fill gaps in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DAD9-0299-49DC-BFD8-DE76BFC2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1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Revision at their time of day</a:t>
            </a:r>
          </a:p>
          <a:p>
            <a:r>
              <a:rPr lang="en-GB" dirty="0"/>
              <a:t>Revision for 4 hours a day is a lot</a:t>
            </a:r>
          </a:p>
          <a:p>
            <a:r>
              <a:rPr lang="en-GB" dirty="0"/>
              <a:t>Do flashcards or vocab learning</a:t>
            </a:r>
          </a:p>
          <a:p>
            <a:r>
              <a:rPr lang="en-GB" dirty="0"/>
              <a:t>Another location helps reduce boredom</a:t>
            </a:r>
          </a:p>
          <a:p>
            <a:pPr lvl="1"/>
            <a:r>
              <a:rPr lang="en-GB" dirty="0"/>
              <a:t>Treats and rewards there</a:t>
            </a:r>
          </a:p>
          <a:p>
            <a:r>
              <a:rPr lang="en-GB" dirty="0"/>
              <a:t>Different types of revision mixed together</a:t>
            </a:r>
          </a:p>
          <a:p>
            <a:pPr lvl="1"/>
            <a:r>
              <a:rPr lang="en-GB" dirty="0"/>
              <a:t>Maths questions are needed to be done so good with music </a:t>
            </a:r>
          </a:p>
          <a:p>
            <a:pPr lvl="1"/>
            <a:r>
              <a:rPr lang="en-GB" dirty="0"/>
              <a:t>Fact learning on flashcards need to really focus </a:t>
            </a:r>
          </a:p>
          <a:p>
            <a:pPr lvl="1"/>
            <a:r>
              <a:rPr lang="en-GB" dirty="0"/>
              <a:t>Quizlet has games on to match up definitions or test knowledge</a:t>
            </a:r>
          </a:p>
          <a:p>
            <a:r>
              <a:rPr lang="en-GB" dirty="0"/>
              <a:t>Use revision apps like study bunny</a:t>
            </a:r>
          </a:p>
          <a:p>
            <a:pPr lvl="1"/>
            <a:r>
              <a:rPr lang="en-GB" dirty="0"/>
              <a:t>Chart revision (see subjects and rewarded)</a:t>
            </a:r>
          </a:p>
        </p:txBody>
      </p:sp>
    </p:spTree>
    <p:extLst>
      <p:ext uri="{BB962C8B-B14F-4D97-AF65-F5344CB8AC3E}">
        <p14:creationId xmlns:p14="http://schemas.microsoft.com/office/powerpoint/2010/main" val="412146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092C9-5A20-530C-1998-6D7C28A45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A885-60DF-7974-BCC8-FF74C57B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96206C1-43FC-95B6-ADD4-973C0DC3A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58" y="3331971"/>
            <a:ext cx="10515600" cy="2943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A2747-4A8B-5661-7045-A39DAAE8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50" y="1626824"/>
            <a:ext cx="3715268" cy="104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F4F22-DCCE-66D4-00C5-D9FBD7293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88" y="1639316"/>
            <a:ext cx="1197077" cy="97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8EECAE-D634-75EF-076B-2F50A8463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800" y="1690688"/>
            <a:ext cx="3458058" cy="88594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436051C-6B4C-C07C-B6DC-127693BD8313}"/>
              </a:ext>
            </a:extLst>
          </p:cNvPr>
          <p:cNvSpPr/>
          <p:nvPr/>
        </p:nvSpPr>
        <p:spPr>
          <a:xfrm>
            <a:off x="2204720" y="1950720"/>
            <a:ext cx="1063530" cy="4610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F486982-FDB2-C562-8A68-588282A5FD84}"/>
              </a:ext>
            </a:extLst>
          </p:cNvPr>
          <p:cNvSpPr/>
          <p:nvPr/>
        </p:nvSpPr>
        <p:spPr>
          <a:xfrm>
            <a:off x="7101840" y="1936413"/>
            <a:ext cx="678344" cy="4486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C27F9F7-E8F6-F474-578F-2C975FAF62D6}"/>
              </a:ext>
            </a:extLst>
          </p:cNvPr>
          <p:cNvSpPr/>
          <p:nvPr/>
        </p:nvSpPr>
        <p:spPr>
          <a:xfrm>
            <a:off x="9093200" y="2674720"/>
            <a:ext cx="416560" cy="5591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82A8D8-319F-9F6F-5657-515B0F5F331A}"/>
              </a:ext>
            </a:extLst>
          </p:cNvPr>
          <p:cNvSpPr/>
          <p:nvPr/>
        </p:nvSpPr>
        <p:spPr>
          <a:xfrm>
            <a:off x="3992880" y="3341249"/>
            <a:ext cx="1381760" cy="630510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075DC-44ED-5738-319C-47DD53477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245" y="3936419"/>
            <a:ext cx="1808480" cy="254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1C3A7-D4D1-6731-F899-94E000E22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640" y="3975957"/>
            <a:ext cx="2066372" cy="25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2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81C8-6B38-433C-9D4A-CDCC510F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Isaac Computer Science website</a:t>
            </a:r>
            <a:br>
              <a:rPr lang="en-GB" dirty="0"/>
            </a:br>
            <a:r>
              <a:rPr lang="en-GB" dirty="0"/>
              <a:t>www.isaaccomputerscience.org/events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CDECE-FE0E-3575-600D-A283F9880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674" y="1800225"/>
            <a:ext cx="81946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6A454E77B3B4D9D7654FA6412AC87" ma:contentTypeVersion="19" ma:contentTypeDescription="Create a new document." ma:contentTypeScope="" ma:versionID="8b423105a6c934db676f38ccab9fc9cc">
  <xsd:schema xmlns:xsd="http://www.w3.org/2001/XMLSchema" xmlns:xs="http://www.w3.org/2001/XMLSchema" xmlns:p="http://schemas.microsoft.com/office/2006/metadata/properties" xmlns:ns2="dcc6e9ca-86b9-4b3f-84c6-29c930ce532d" xmlns:ns3="2388ac28-7eb2-4bec-a93e-bf00ec59bd08" targetNamespace="http://schemas.microsoft.com/office/2006/metadata/properties" ma:root="true" ma:fieldsID="ba396838f01832119e3ac91a07cd792a" ns2:_="" ns3:_="">
    <xsd:import namespace="dcc6e9ca-86b9-4b3f-84c6-29c930ce532d"/>
    <xsd:import namespace="2388ac28-7eb2-4bec-a93e-bf00ec59b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e9ca-86b9-4b3f-84c6-29c930ce5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7cbe9a-8433-4c84-a7e4-01526573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8ac28-7eb2-4bec-a93e-bf00ec59b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b4507b-18e0-479c-a2a1-2e5aadfc0f0a}" ma:internalName="TaxCatchAll" ma:showField="CatchAllData" ma:web="2388ac28-7eb2-4bec-a93e-bf00ec59bd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c6e9ca-86b9-4b3f-84c6-29c930ce532d">
      <Terms xmlns="http://schemas.microsoft.com/office/infopath/2007/PartnerControls"/>
    </lcf76f155ced4ddcb4097134ff3c332f>
    <TaxCatchAll xmlns="2388ac28-7eb2-4bec-a93e-bf00ec59bd08" xsi:nil="true"/>
  </documentManagement>
</p:properties>
</file>

<file path=customXml/itemProps1.xml><?xml version="1.0" encoding="utf-8"?>
<ds:datastoreItem xmlns:ds="http://schemas.openxmlformats.org/officeDocument/2006/customXml" ds:itemID="{5A6AA7C1-E8CD-4FB0-AE79-7885834815A7}"/>
</file>

<file path=customXml/itemProps2.xml><?xml version="1.0" encoding="utf-8"?>
<ds:datastoreItem xmlns:ds="http://schemas.openxmlformats.org/officeDocument/2006/customXml" ds:itemID="{9E29A13C-0E0F-4DE4-81FF-1284CACF10FC}"/>
</file>

<file path=customXml/itemProps3.xml><?xml version="1.0" encoding="utf-8"?>
<ds:datastoreItem xmlns:ds="http://schemas.openxmlformats.org/officeDocument/2006/customXml" ds:itemID="{AFEBB9A0-0B30-44DA-BE96-0039783C63BF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Prepare to Perform</vt:lpstr>
      <vt:lpstr>Computer Science Department Site</vt:lpstr>
      <vt:lpstr>Model for revision</vt:lpstr>
      <vt:lpstr>Other websites that are great for revision</vt:lpstr>
      <vt:lpstr>Revision books and Workbooks</vt:lpstr>
      <vt:lpstr>Where to go to fill gaps in knowledge</vt:lpstr>
      <vt:lpstr>Coding</vt:lpstr>
      <vt:lpstr>Isaac Computer Science website www.isaaccomputerscience.org/events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katharine poucher</dc:creator>
  <cp:lastModifiedBy>Davies, Mrs K</cp:lastModifiedBy>
  <cp:revision>2</cp:revision>
  <cp:lastPrinted>2025-10-20T15:20:24Z</cp:lastPrinted>
  <dcterms:created xsi:type="dcterms:W3CDTF">2025-10-19T17:50:29Z</dcterms:created>
  <dcterms:modified xsi:type="dcterms:W3CDTF">2025-10-20T15:20:52Z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0x010100B276A454E77B3B4D9D7654FA6412AC87</vt:lpwstr>
  </property>
</Properties>
</file>